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易混易错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自我评价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单元总结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知识网络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易混易错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自我评价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知识网络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XM2QXR19.eps" descr="id:21474878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990390"/>
            <a:ext cx="8908412" cy="370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易混易错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587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分类时因标准不明导致分类错误。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种食物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与其他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种不一样。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20.eps" descr="id:214748784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8407" y="2173515"/>
            <a:ext cx="8398080" cy="187746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16095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分类时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要按一定的标准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种食物中除了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是蔬菜外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其余四种都是水果。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⑤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自我评价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162080"/>
            <a:ext cx="10807700" cy="23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724</TotalTime>
  <Words>70</Words>
  <Application>Microsoft Office PowerPoint</Application>
  <PresentationFormat>宽屏</PresentationFormat>
  <Paragraphs>16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4" baseType="lpstr">
      <vt:lpstr>NEU-BZ-S92</vt:lpstr>
      <vt:lpstr>方正楷体_GBK</vt:lpstr>
      <vt:lpstr>方正兰亭中黑_GBK</vt:lpstr>
      <vt:lpstr>仿宋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2025-08-23T05:31:00Z</dcterms:modified>
</cp:coreProperties>
</file>